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91493-92D0-4505-9342-A276CFBB3A3A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421C9-D0D6-452D-85FA-69B7097559A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09625"/>
            <a:ext cx="915352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05200" y="3048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r>
              <a:rPr lang="en-US" baseline="30000" dirty="0"/>
              <a:t> </a:t>
            </a:r>
            <a:r>
              <a:rPr lang="en-US" dirty="0" smtClean="0"/>
              <a:t> - 8 day old embryo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"/>
            <a:ext cx="8305800" cy="606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4800" y="838200"/>
            <a:ext cx="533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</a:t>
            </a:r>
          </a:p>
          <a:p>
            <a:r>
              <a:rPr lang="en-US" dirty="0" smtClean="0"/>
              <a:t>A</a:t>
            </a:r>
          </a:p>
          <a:p>
            <a:r>
              <a:rPr lang="en-US" dirty="0" smtClean="0"/>
              <a:t>Y</a:t>
            </a:r>
          </a:p>
          <a:p>
            <a:r>
              <a:rPr lang="en-US" dirty="0" smtClean="0"/>
              <a:t>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0"/>
            <a:ext cx="7924800" cy="6592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1295400"/>
            <a:ext cx="685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</a:t>
            </a:r>
          </a:p>
          <a:p>
            <a:r>
              <a:rPr lang="en-US" dirty="0" smtClean="0"/>
              <a:t>A</a:t>
            </a:r>
          </a:p>
          <a:p>
            <a:r>
              <a:rPr lang="en-US" dirty="0" smtClean="0"/>
              <a:t>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6400800" cy="649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4800" y="1143000"/>
            <a:ext cx="106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r>
              <a:rPr lang="en-US" baseline="30000" dirty="0" smtClean="0"/>
              <a:t>th</a:t>
            </a:r>
            <a:r>
              <a:rPr lang="en-US" dirty="0" smtClean="0"/>
              <a:t>/13</a:t>
            </a:r>
            <a:r>
              <a:rPr lang="en-US" baseline="30000" dirty="0" smtClean="0"/>
              <a:t>th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DAY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" y="509588"/>
            <a:ext cx="897255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0"/>
            <a:ext cx="5715000" cy="683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6649750" cy="5900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17</Words>
  <Application>Microsoft Office PowerPoint</Application>
  <PresentationFormat>On-screen Show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NPSD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NPSD</dc:creator>
  <cp:lastModifiedBy>NPSD</cp:lastModifiedBy>
  <cp:revision>2</cp:revision>
  <dcterms:created xsi:type="dcterms:W3CDTF">2011-10-20T13:16:21Z</dcterms:created>
  <dcterms:modified xsi:type="dcterms:W3CDTF">2011-10-20T13:35:03Z</dcterms:modified>
</cp:coreProperties>
</file>